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Media studies 120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Laura </a:t>
            </a:r>
            <a:r>
              <a:rPr lang="en-US" dirty="0" err="1" smtClean="0"/>
              <a:t>mccarron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4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Unit 1: Media literacy concepts</a:t>
            </a:r>
          </a:p>
          <a:p>
            <a:r>
              <a:rPr lang="en-US" dirty="0" smtClean="0"/>
              <a:t>Unit 2: advertising</a:t>
            </a:r>
          </a:p>
          <a:p>
            <a:r>
              <a:rPr lang="en-US" dirty="0" smtClean="0"/>
              <a:t>Unit 3: television</a:t>
            </a:r>
          </a:p>
          <a:p>
            <a:r>
              <a:rPr lang="en-US" dirty="0" smtClean="0"/>
              <a:t>Unit 4: film</a:t>
            </a:r>
          </a:p>
          <a:p>
            <a:r>
              <a:rPr lang="en-US" dirty="0" smtClean="0"/>
              <a:t>Unit 5: news </a:t>
            </a:r>
          </a:p>
          <a:p>
            <a:r>
              <a:rPr lang="en-US" dirty="0" smtClean="0"/>
              <a:t>Culminating project: film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07" y="1765753"/>
            <a:ext cx="6400800" cy="36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5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Mature content is covered in this course</a:t>
            </a:r>
          </a:p>
          <a:p>
            <a:r>
              <a:rPr lang="en-US" dirty="0" smtClean="0"/>
              <a:t>Maturity, responsibility, critical thinking &amp; initiative are required skills/qualities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6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15" y="2063750"/>
            <a:ext cx="4960119" cy="3311525"/>
          </a:xfrm>
        </p:spPr>
      </p:pic>
    </p:spTree>
    <p:extLst>
      <p:ext uri="{BB962C8B-B14F-4D97-AF65-F5344CB8AC3E}">
        <p14:creationId xmlns:p14="http://schemas.microsoft.com/office/powerpoint/2010/main" val="3909188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7DDAEB845AEC45949EA42EB3E24FA1" ma:contentTypeVersion="7" ma:contentTypeDescription="Create a new document." ma:contentTypeScope="" ma:versionID="aeb782146d19471e2ea272c731cddef2">
  <xsd:schema xmlns:xsd="http://www.w3.org/2001/XMLSchema" xmlns:xs="http://www.w3.org/2001/XMLSchema" xmlns:p="http://schemas.microsoft.com/office/2006/metadata/properties" xmlns:ns1="http://schemas.microsoft.com/sharepoint/v3" xmlns:ns2="ba5b3667-13a6-48fc-8848-764ea1cabdd5" targetNamespace="http://schemas.microsoft.com/office/2006/metadata/properties" ma:root="true" ma:fieldsID="3390e3b23f6fe21f33a1d6993ead46fe" ns1:_="" ns2:_="">
    <xsd:import namespace="http://schemas.microsoft.com/sharepoint/v3"/>
    <xsd:import namespace="ba5b3667-13a6-48fc-8848-764ea1cabdd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b3667-13a6-48fc-8848-764ea1cabdd5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25706b4b-ff74-458a-9f06-4fabc0a5e9f4}" ma:internalName="Blog_x0020_Category" ma:readOnly="false" ma:showField="Title" ma:web="ba5b3667-13a6-48fc-8848-764ea1cabdd5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ba5b3667-13a6-48fc-8848-764ea1cabdd5">11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F91A7CD-28C3-4B83-B5B0-B6DAF1B02037}"/>
</file>

<file path=customXml/itemProps2.xml><?xml version="1.0" encoding="utf-8"?>
<ds:datastoreItem xmlns:ds="http://schemas.openxmlformats.org/officeDocument/2006/customXml" ds:itemID="{B01CD02D-CAE1-4766-A36A-6B6F522CDC30}"/>
</file>

<file path=customXml/itemProps3.xml><?xml version="1.0" encoding="utf-8"?>
<ds:datastoreItem xmlns:ds="http://schemas.openxmlformats.org/officeDocument/2006/customXml" ds:itemID="{2ABEC537-58DA-40CD-A442-B0812931B43A}"/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240</TotalTime>
  <Words>59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Media studies 120</vt:lpstr>
      <vt:lpstr>What to expect</vt:lpstr>
      <vt:lpstr>disclaimer</vt:lpstr>
      <vt:lpstr>Introduction to media</vt:lpstr>
      <vt:lpstr>PowerPoint Presentation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studies 120</dc:title>
  <dc:creator>McCarron, Laura (ASD-W)</dc:creator>
  <cp:lastModifiedBy>McCarron, Laura (ASD-W)</cp:lastModifiedBy>
  <cp:revision>3</cp:revision>
  <dcterms:created xsi:type="dcterms:W3CDTF">2017-01-31T16:19:13Z</dcterms:created>
  <dcterms:modified xsi:type="dcterms:W3CDTF">2017-01-31T20:19:35Z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0x010100127DDAEB845AEC45949EA42EB3E24FA1</vt:lpwstr>
  </property>
</Properties>
</file>